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304" r:id="rId8"/>
    <p:sldId id="261" r:id="rId9"/>
    <p:sldId id="264" r:id="rId10"/>
    <p:sldId id="265" r:id="rId11"/>
    <p:sldId id="266" r:id="rId12"/>
    <p:sldId id="269" r:id="rId13"/>
    <p:sldId id="305" r:id="rId14"/>
    <p:sldId id="306" r:id="rId15"/>
    <p:sldId id="307" r:id="rId16"/>
    <p:sldId id="308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050C29EE-592A-4E13-B4C6-2B388588F983}" type="datetimeFigureOut">
              <a:rPr lang="en-US" smtClean="0"/>
              <a:t>7/8/2018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47531A98-D77B-4A3B-ADE4-68E9B2F04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005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C29EE-592A-4E13-B4C6-2B388588F983}" type="datetimeFigureOut">
              <a:rPr lang="en-US" smtClean="0"/>
              <a:t>7/8/2018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31A98-D77B-4A3B-ADE4-68E9B2F04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087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C29EE-592A-4E13-B4C6-2B388588F983}" type="datetimeFigureOut">
              <a:rPr lang="en-US" smtClean="0"/>
              <a:t>7/8/2018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31A98-D77B-4A3B-ADE4-68E9B2F04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24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C29EE-592A-4E13-B4C6-2B388588F983}" type="datetimeFigureOut">
              <a:rPr lang="en-US" smtClean="0"/>
              <a:t>7/8/2018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31A98-D77B-4A3B-ADE4-68E9B2F04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5892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C29EE-592A-4E13-B4C6-2B388588F983}" type="datetimeFigureOut">
              <a:rPr lang="en-US" smtClean="0"/>
              <a:t>7/8/2018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31A98-D77B-4A3B-ADE4-68E9B2F04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968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C29EE-592A-4E13-B4C6-2B388588F983}" type="datetimeFigureOut">
              <a:rPr lang="en-US" smtClean="0"/>
              <a:t>7/8/2018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31A98-D77B-4A3B-ADE4-68E9B2F04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000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C29EE-592A-4E13-B4C6-2B388588F983}" type="datetimeFigureOut">
              <a:rPr lang="en-US" smtClean="0"/>
              <a:t>7/8/2018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31A98-D77B-4A3B-ADE4-68E9B2F04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739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050C29EE-592A-4E13-B4C6-2B388588F983}" type="datetimeFigureOut">
              <a:rPr lang="en-US" smtClean="0"/>
              <a:t>7/8/2018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31A98-D77B-4A3B-ADE4-68E9B2F04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8260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050C29EE-592A-4E13-B4C6-2B388588F983}" type="datetimeFigureOut">
              <a:rPr lang="en-US" smtClean="0"/>
              <a:t>7/8/2018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31A98-D77B-4A3B-ADE4-68E9B2F04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460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C29EE-592A-4E13-B4C6-2B388588F983}" type="datetimeFigureOut">
              <a:rPr lang="en-US" smtClean="0"/>
              <a:t>7/8/2018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31A98-D77B-4A3B-ADE4-68E9B2F04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5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C29EE-592A-4E13-B4C6-2B388588F983}" type="datetimeFigureOut">
              <a:rPr lang="en-US" smtClean="0"/>
              <a:t>7/8/2018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31A98-D77B-4A3B-ADE4-68E9B2F04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405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C29EE-592A-4E13-B4C6-2B388588F983}" type="datetimeFigureOut">
              <a:rPr lang="en-US" smtClean="0"/>
              <a:t>7/8/2018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31A98-D77B-4A3B-ADE4-68E9B2F04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87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C29EE-592A-4E13-B4C6-2B388588F983}" type="datetimeFigureOut">
              <a:rPr lang="en-US" smtClean="0"/>
              <a:t>7/8/2018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31A98-D77B-4A3B-ADE4-68E9B2F04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213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C29EE-592A-4E13-B4C6-2B388588F983}" type="datetimeFigureOut">
              <a:rPr lang="en-US" smtClean="0"/>
              <a:t>7/8/2018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31A98-D77B-4A3B-ADE4-68E9B2F04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665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C29EE-592A-4E13-B4C6-2B388588F983}" type="datetimeFigureOut">
              <a:rPr lang="en-US" smtClean="0"/>
              <a:t>7/8/2018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31A98-D77B-4A3B-ADE4-68E9B2F04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320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C29EE-592A-4E13-B4C6-2B388588F983}" type="datetimeFigureOut">
              <a:rPr lang="en-US" smtClean="0"/>
              <a:t>7/8/2018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31A98-D77B-4A3B-ADE4-68E9B2F04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2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C29EE-592A-4E13-B4C6-2B388588F983}" type="datetimeFigureOut">
              <a:rPr lang="en-US" smtClean="0"/>
              <a:t>7/8/2018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31A98-D77B-4A3B-ADE4-68E9B2F04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794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050C29EE-592A-4E13-B4C6-2B388588F983}" type="datetimeFigureOut">
              <a:rPr lang="en-US" smtClean="0"/>
              <a:t>7/8/2018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47531A98-D77B-4A3B-ADE4-68E9B2F04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918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148757"/>
            <a:ext cx="8825658" cy="2677648"/>
          </a:xfrm>
        </p:spPr>
        <p:txBody>
          <a:bodyPr>
            <a:normAutofit/>
          </a:bodyPr>
          <a:lstStyle/>
          <a:p>
            <a:r>
              <a:rPr lang="en-US" dirty="0" smtClean="0"/>
              <a:t>Automated Inventory Management System with RFID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3972708"/>
            <a:ext cx="8825658" cy="861420"/>
          </a:xfrm>
        </p:spPr>
        <p:txBody>
          <a:bodyPr>
            <a:normAutofit fontScale="25000" lnSpcReduction="20000"/>
          </a:bodyPr>
          <a:lstStyle/>
          <a:p>
            <a:r>
              <a:rPr lang="en-US" sz="8000" dirty="0" smtClean="0"/>
              <a:t>AMARDIL SINGH DEO (TP0 )</a:t>
            </a:r>
          </a:p>
          <a:p>
            <a:r>
              <a:rPr lang="en-US" sz="8000" dirty="0" smtClean="0"/>
              <a:t>UC3f11se</a:t>
            </a:r>
          </a:p>
          <a:p>
            <a:r>
              <a:rPr lang="en-US" sz="8000" dirty="0" smtClean="0"/>
              <a:t>Supervised by: MR DHASON PADMAKUMAR</a:t>
            </a:r>
          </a:p>
          <a:p>
            <a:r>
              <a:rPr lang="en-US" sz="8000" dirty="0" smtClean="0"/>
              <a:t>2</a:t>
            </a:r>
            <a:r>
              <a:rPr lang="en-US" sz="8000" baseline="30000" dirty="0" smtClean="0"/>
              <a:t>nd</a:t>
            </a:r>
            <a:r>
              <a:rPr lang="en-US" sz="8000" dirty="0" smtClean="0"/>
              <a:t> Marker : MR ABU RUSHD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2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ERD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496" y="605796"/>
            <a:ext cx="7139262" cy="58927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2817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Interface design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20" b="32159"/>
          <a:stretch/>
        </p:blipFill>
        <p:spPr>
          <a:xfrm>
            <a:off x="5955639" y="2675042"/>
            <a:ext cx="5675529" cy="32732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4532614" cy="3416300"/>
          </a:xfrm>
        </p:spPr>
        <p:txBody>
          <a:bodyPr>
            <a:normAutofit/>
          </a:bodyPr>
          <a:lstStyle/>
          <a:p>
            <a:r>
              <a:rPr lang="en-US" sz="2300" smtClean="0"/>
              <a:t>Emphasis on user friendly design.</a:t>
            </a:r>
          </a:p>
          <a:p>
            <a:r>
              <a:rPr lang="en-US" sz="2300" smtClean="0"/>
              <a:t>Target users won’t all be experts.</a:t>
            </a:r>
          </a:p>
          <a:p>
            <a:r>
              <a:rPr lang="en-US" sz="2300" smtClean="0"/>
              <a:t>System must be easy to use.</a:t>
            </a:r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647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2877549" cy="3416300"/>
          </a:xfrm>
        </p:spPr>
        <p:txBody>
          <a:bodyPr>
            <a:noAutofit/>
          </a:bodyPr>
          <a:lstStyle/>
          <a:p>
            <a:r>
              <a:rPr lang="en-US" sz="2000" smtClean="0"/>
              <a:t>Integration of RFID scanner with system.</a:t>
            </a:r>
            <a:endParaRPr lang="en-US" sz="2000" dirty="0" smtClean="0"/>
          </a:p>
          <a:p>
            <a:r>
              <a:rPr lang="en-US" sz="2000" smtClean="0"/>
              <a:t>Sending e-mail orders to suppliers.</a:t>
            </a:r>
            <a:endParaRPr lang="en-US" sz="2000" dirty="0" smtClean="0"/>
          </a:p>
          <a:p>
            <a:r>
              <a:rPr lang="en-US" sz="2000" smtClean="0"/>
              <a:t>Creating dynamic tables on web pages.</a:t>
            </a:r>
            <a:endParaRPr lang="en-US" sz="2000" dirty="0" smtClean="0"/>
          </a:p>
          <a:p>
            <a:r>
              <a:rPr lang="en-US" sz="2000" smtClean="0"/>
              <a:t>Implementing Forms authentication.</a:t>
            </a:r>
            <a:endParaRPr lang="en-US" sz="2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664" y="2403811"/>
            <a:ext cx="7306056" cy="24882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01185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300" smtClean="0"/>
              <a:t>Unit testing for all pages.</a:t>
            </a:r>
            <a:endParaRPr lang="en-US" sz="2300" dirty="0" smtClean="0"/>
          </a:p>
          <a:p>
            <a:r>
              <a:rPr lang="en-US" sz="2300" smtClean="0"/>
              <a:t>UAT done for 3 users</a:t>
            </a:r>
            <a:endParaRPr lang="en-US" sz="2300" dirty="0" smtClean="0"/>
          </a:p>
          <a:p>
            <a:r>
              <a:rPr lang="en-US" sz="2300" smtClean="0"/>
              <a:t>UAT feedback mostly cosmetic.</a:t>
            </a:r>
            <a:endParaRPr lang="en-US" sz="2300" dirty="0" smtClean="0"/>
          </a:p>
          <a:p>
            <a:r>
              <a:rPr lang="en-US" sz="2300" smtClean="0"/>
              <a:t>Increase size of text boxes or text, add new buttons, etc.</a:t>
            </a:r>
            <a:endParaRPr lang="en-US" sz="2300" dirty="0" smtClean="0"/>
          </a:p>
          <a:p>
            <a:r>
              <a:rPr lang="en-US" sz="2300" smtClean="0"/>
              <a:t>Improve search function.</a:t>
            </a:r>
            <a:endParaRPr lang="en-US" sz="2300" dirty="0" smtClean="0"/>
          </a:p>
          <a:p>
            <a:r>
              <a:rPr lang="en-US" sz="2300" smtClean="0"/>
              <a:t>Data validation, eg. Text in a Quantity box.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237956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UAT Results (1)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6550" t="17734" r="46975" b="17334"/>
          <a:stretch/>
        </p:blipFill>
        <p:spPr>
          <a:xfrm>
            <a:off x="5029200" y="973668"/>
            <a:ext cx="4178808" cy="57650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2884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UAT Results (2)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6250" t="15600" r="46825" b="13333"/>
          <a:stretch/>
        </p:blipFill>
        <p:spPr>
          <a:xfrm>
            <a:off x="5266944" y="818220"/>
            <a:ext cx="3977640" cy="590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2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UAT Results (3)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6325" t="16133" r="46750" b="12667"/>
          <a:stretch/>
        </p:blipFill>
        <p:spPr>
          <a:xfrm>
            <a:off x="5111496" y="777239"/>
            <a:ext cx="3977640" cy="591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3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and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300" smtClean="0"/>
              <a:t>No restriction on number of login attempts.</a:t>
            </a:r>
            <a:endParaRPr lang="en-US" sz="2300" dirty="0" smtClean="0"/>
          </a:p>
          <a:p>
            <a:r>
              <a:rPr lang="en-US" sz="2300" smtClean="0"/>
              <a:t>User can log in from multiple devices.</a:t>
            </a:r>
            <a:endParaRPr lang="en-US" sz="2300" dirty="0" smtClean="0"/>
          </a:p>
          <a:p>
            <a:r>
              <a:rPr lang="en-US" sz="2300" smtClean="0"/>
              <a:t>RFID reader doesn’t have an API.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282085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Enhancement and Planning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300" smtClean="0"/>
              <a:t>Advanced data analytics.</a:t>
            </a:r>
            <a:endParaRPr lang="en-US" sz="2300" dirty="0" smtClean="0"/>
          </a:p>
          <a:p>
            <a:r>
              <a:rPr lang="en-US" sz="2300" smtClean="0"/>
              <a:t>Use Secure HTTP (HTTPS) to improve security.</a:t>
            </a:r>
            <a:endParaRPr lang="en-US" sz="2300" dirty="0" smtClean="0"/>
          </a:p>
          <a:p>
            <a:r>
              <a:rPr lang="en-US" sz="2300" smtClean="0"/>
              <a:t>Full optimization for mobile devices.</a:t>
            </a:r>
          </a:p>
          <a:p>
            <a:r>
              <a:rPr lang="en-US" sz="2300" smtClean="0"/>
              <a:t>Graphs and other visual data.</a:t>
            </a:r>
            <a:endParaRPr lang="en-US" sz="23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801" y="4737444"/>
            <a:ext cx="2831199" cy="21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43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300" dirty="0" smtClean="0"/>
              <a:t>Learned a lot about ASP.NET and C#.</a:t>
            </a:r>
          </a:p>
          <a:p>
            <a:r>
              <a:rPr lang="en-US" sz="2300" dirty="0" smtClean="0"/>
              <a:t>Refreshed SQL knowledge.</a:t>
            </a:r>
          </a:p>
          <a:p>
            <a:r>
              <a:rPr lang="en-US" sz="2300" dirty="0" smtClean="0"/>
              <a:t>Learned a lot about RFID.</a:t>
            </a:r>
          </a:p>
          <a:p>
            <a:r>
              <a:rPr lang="en-US" sz="2300" dirty="0" smtClean="0"/>
              <a:t>Challenges: choosing programming language.</a:t>
            </a:r>
          </a:p>
          <a:p>
            <a:r>
              <a:rPr lang="en-US" sz="2300" dirty="0" smtClean="0"/>
              <a:t>Challenges: gathering data for primary research.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193704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300"/>
              <a:t>C</a:t>
            </a:r>
            <a:r>
              <a:rPr lang="en-US" sz="2300" smtClean="0"/>
              <a:t>omputerized </a:t>
            </a:r>
            <a:r>
              <a:rPr lang="en-US" sz="2300"/>
              <a:t>inventory management systems </a:t>
            </a:r>
            <a:r>
              <a:rPr lang="en-US" sz="2300" smtClean="0"/>
              <a:t>are widely used to </a:t>
            </a:r>
            <a:r>
              <a:rPr lang="en-US" sz="2300"/>
              <a:t>increase accuracy and </a:t>
            </a:r>
            <a:r>
              <a:rPr lang="en-US" sz="2300" smtClean="0"/>
              <a:t>reduce manpower.</a:t>
            </a:r>
          </a:p>
          <a:p>
            <a:r>
              <a:rPr lang="en-US" sz="2300" smtClean="0"/>
              <a:t>Most modern systems use barcodes.</a:t>
            </a:r>
          </a:p>
          <a:p>
            <a:r>
              <a:rPr lang="en-US" sz="2300" smtClean="0"/>
              <a:t>Barcodes require human operators to perform scanning.</a:t>
            </a:r>
          </a:p>
          <a:p>
            <a:r>
              <a:rPr lang="en-US" sz="2300" smtClean="0"/>
              <a:t>The use of RFID can speed up the process.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193196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68991" y="3150974"/>
            <a:ext cx="10485120" cy="1349375"/>
          </a:xfrm>
        </p:spPr>
        <p:txBody>
          <a:bodyPr>
            <a:normAutofit/>
          </a:bodyPr>
          <a:lstStyle/>
          <a:p>
            <a:pPr algn="ctr"/>
            <a:r>
              <a:rPr lang="en-US" sz="8000" b="1" dirty="0" smtClean="0">
                <a:solidFill>
                  <a:schemeClr val="tx1"/>
                </a:solidFill>
              </a:rPr>
              <a:t>Q &amp; A</a:t>
            </a:r>
            <a:endParaRPr lang="en-US" sz="8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4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300"/>
              <a:t>To develop an automated inventory management system using Radio Frequency Identification technology and data analysis features to accurately keep track of inventory in a warehouse and also to provide useful data and feedback about the flow of inventory to businesses. 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16034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  <a:p>
            <a:r>
              <a:rPr lang="en-US" sz="2500"/>
              <a:t>To allow retail businesses to keep track of their inventory with greater accuracy. </a:t>
            </a:r>
          </a:p>
          <a:p>
            <a:r>
              <a:rPr lang="en-US" sz="2500" smtClean="0"/>
              <a:t>To </a:t>
            </a:r>
            <a:r>
              <a:rPr lang="en-US" sz="2500"/>
              <a:t>reduce the amount of manpower needed to record and update inventory information. </a:t>
            </a:r>
          </a:p>
          <a:p>
            <a:r>
              <a:rPr lang="en-US" sz="2500" smtClean="0"/>
              <a:t>To </a:t>
            </a:r>
            <a:r>
              <a:rPr lang="en-US" sz="2500"/>
              <a:t>allow retail staff to instantly provide up to date information about inventory to customers. </a:t>
            </a:r>
          </a:p>
          <a:p>
            <a:r>
              <a:rPr lang="en-US" sz="2500" smtClean="0"/>
              <a:t>To </a:t>
            </a:r>
            <a:r>
              <a:rPr lang="en-US" sz="2500"/>
              <a:t>provide staff with an easy way to place orders for new inventory with the suppliers. </a:t>
            </a:r>
          </a:p>
          <a:p>
            <a:r>
              <a:rPr lang="en-US" sz="2500" smtClean="0"/>
              <a:t>To </a:t>
            </a:r>
            <a:r>
              <a:rPr lang="en-US" sz="2500"/>
              <a:t>allow retail businesses to track key statistics about the flow of inventory and profits. </a:t>
            </a:r>
          </a:p>
        </p:txBody>
      </p:sp>
    </p:spTree>
    <p:extLst>
      <p:ext uri="{BB962C8B-B14F-4D97-AF65-F5344CB8AC3E}">
        <p14:creationId xmlns:p14="http://schemas.microsoft.com/office/powerpoint/2010/main" val="413904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Functionalities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385136"/>
            <a:ext cx="8825659" cy="3416300"/>
          </a:xfrm>
        </p:spPr>
        <p:txBody>
          <a:bodyPr>
            <a:noAutofit/>
          </a:bodyPr>
          <a:lstStyle/>
          <a:p>
            <a:endParaRPr lang="en-US" sz="1600"/>
          </a:p>
          <a:p>
            <a:r>
              <a:rPr lang="en-US" sz="2300" smtClean="0"/>
              <a:t>Administrator can create, edit </a:t>
            </a:r>
            <a:r>
              <a:rPr lang="en-US" sz="2300"/>
              <a:t>or </a:t>
            </a:r>
            <a:r>
              <a:rPr lang="en-US" sz="2300" smtClean="0"/>
              <a:t>delete user </a:t>
            </a:r>
            <a:r>
              <a:rPr lang="en-US" sz="2300"/>
              <a:t>accounts. </a:t>
            </a:r>
          </a:p>
          <a:p>
            <a:r>
              <a:rPr lang="en-US" sz="2300" smtClean="0"/>
              <a:t>View and edit inventory </a:t>
            </a:r>
            <a:r>
              <a:rPr lang="en-US" sz="2300"/>
              <a:t>information. </a:t>
            </a:r>
          </a:p>
          <a:p>
            <a:r>
              <a:rPr lang="en-US" sz="2300" smtClean="0"/>
              <a:t>Place orders to suppliers.</a:t>
            </a:r>
          </a:p>
          <a:p>
            <a:r>
              <a:rPr lang="en-US" sz="2300" smtClean="0"/>
              <a:t>Read inventory information from RFID </a:t>
            </a:r>
            <a:r>
              <a:rPr lang="en-US" sz="2300"/>
              <a:t>scanner. </a:t>
            </a:r>
          </a:p>
          <a:p>
            <a:r>
              <a:rPr lang="en-US" sz="2300"/>
              <a:t>A</a:t>
            </a:r>
            <a:r>
              <a:rPr lang="en-US" sz="2300" smtClean="0"/>
              <a:t>nalysis </a:t>
            </a:r>
            <a:r>
              <a:rPr lang="en-US" sz="2300"/>
              <a:t>on the inventory </a:t>
            </a:r>
            <a:r>
              <a:rPr lang="en-US" sz="2300" smtClean="0"/>
              <a:t>data.</a:t>
            </a:r>
            <a:endParaRPr lang="en-US" sz="2300"/>
          </a:p>
          <a:p>
            <a:r>
              <a:rPr lang="en-US" sz="2300"/>
              <a:t>L</a:t>
            </a:r>
            <a:r>
              <a:rPr lang="en-US" sz="2300" smtClean="0"/>
              <a:t>og </a:t>
            </a:r>
            <a:r>
              <a:rPr lang="en-US" sz="2300"/>
              <a:t>all changes to the database for inventory and order updates. </a:t>
            </a:r>
          </a:p>
          <a:p>
            <a:pPr marL="0" indent="0">
              <a:buNone/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4382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300" smtClean="0"/>
              <a:t>The importance of inventory management for businesses.</a:t>
            </a:r>
            <a:endParaRPr lang="en-US" sz="2300" dirty="0" smtClean="0"/>
          </a:p>
          <a:p>
            <a:r>
              <a:rPr lang="en-US" sz="2300" smtClean="0"/>
              <a:t>Effects of inventory accuracy on profits.</a:t>
            </a:r>
            <a:endParaRPr lang="en-US" sz="2300" dirty="0" smtClean="0"/>
          </a:p>
          <a:p>
            <a:r>
              <a:rPr lang="en-US" sz="2300" smtClean="0"/>
              <a:t>Advantages of RFID over barcodes.</a:t>
            </a:r>
            <a:endParaRPr lang="en-US" sz="2300" dirty="0" smtClean="0"/>
          </a:p>
          <a:p>
            <a:r>
              <a:rPr lang="en-US" sz="2300" smtClean="0"/>
              <a:t>RFID cost of implementation.</a:t>
            </a:r>
            <a:endParaRPr lang="en-US" sz="2300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64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300" smtClean="0"/>
              <a:t>Programming </a:t>
            </a:r>
            <a:r>
              <a:rPr lang="en-US" sz="2300" dirty="0" smtClean="0"/>
              <a:t>Language</a:t>
            </a:r>
            <a:r>
              <a:rPr lang="en-US" sz="2300" smtClean="0"/>
              <a:t>: ASP.NET</a:t>
            </a:r>
            <a:endParaRPr lang="en-US" sz="2300" dirty="0" smtClean="0"/>
          </a:p>
          <a:p>
            <a:r>
              <a:rPr lang="en-US" sz="2300" dirty="0" smtClean="0"/>
              <a:t>Database Management System</a:t>
            </a:r>
            <a:r>
              <a:rPr lang="en-US" sz="2300" smtClean="0"/>
              <a:t>: Microsoft SQL Server 2017</a:t>
            </a:r>
            <a:endParaRPr lang="en-US" sz="2300" dirty="0" smtClean="0"/>
          </a:p>
          <a:p>
            <a:r>
              <a:rPr lang="en-US" sz="2300" smtClean="0"/>
              <a:t>IDE: Microsoft Visual Studio 2017</a:t>
            </a:r>
          </a:p>
          <a:p>
            <a:r>
              <a:rPr lang="en-US" sz="2300" smtClean="0"/>
              <a:t>Libraries: Visual Studio built in libraries</a:t>
            </a:r>
          </a:p>
          <a:p>
            <a:r>
              <a:rPr lang="en-US" sz="2300" smtClean="0"/>
              <a:t>Web Browser: Chrome, IE, Firefox</a:t>
            </a:r>
            <a:endParaRPr lang="en-US" sz="23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6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Primary Research (Observation)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300"/>
              <a:t>C</a:t>
            </a:r>
            <a:r>
              <a:rPr lang="en-US" sz="2300" smtClean="0"/>
              <a:t>omputerized </a:t>
            </a:r>
            <a:r>
              <a:rPr lang="en-US" sz="2300"/>
              <a:t>point of sales systems </a:t>
            </a:r>
            <a:r>
              <a:rPr lang="en-US" sz="2300" smtClean="0"/>
              <a:t>widely used.</a:t>
            </a:r>
          </a:p>
          <a:p>
            <a:r>
              <a:rPr lang="en-US" sz="2300" smtClean="0"/>
              <a:t>Some stores manually manage stock information.</a:t>
            </a:r>
          </a:p>
          <a:p>
            <a:r>
              <a:rPr lang="en-US" sz="2300" smtClean="0"/>
              <a:t>Barcodes used by POS system to identify items.</a:t>
            </a:r>
          </a:p>
          <a:p>
            <a:r>
              <a:rPr lang="en-US" sz="2300" smtClean="0"/>
              <a:t>POS system cannot access inventory information.</a:t>
            </a:r>
          </a:p>
          <a:p>
            <a:r>
              <a:rPr lang="en-US" sz="2300" smtClean="0"/>
              <a:t>Conclusion: Retain system requirements.</a:t>
            </a:r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052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Design (Use Case)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256" y="1764792"/>
            <a:ext cx="7251192" cy="46908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5321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320</TotalTime>
  <Words>543</Words>
  <Application>Microsoft Office PowerPoint</Application>
  <PresentationFormat>Widescreen</PresentationFormat>
  <Paragraphs>81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宋体</vt:lpstr>
      <vt:lpstr>Arial</vt:lpstr>
      <vt:lpstr>Century Gothic</vt:lpstr>
      <vt:lpstr>Wingdings 3</vt:lpstr>
      <vt:lpstr>Ion Boardroom</vt:lpstr>
      <vt:lpstr>Automated Inventory Management System with RFID</vt:lpstr>
      <vt:lpstr>Problem Statement</vt:lpstr>
      <vt:lpstr>Aim</vt:lpstr>
      <vt:lpstr>Objectives</vt:lpstr>
      <vt:lpstr>Functionalities</vt:lpstr>
      <vt:lpstr>Domain Research</vt:lpstr>
      <vt:lpstr>Technical Research</vt:lpstr>
      <vt:lpstr>Primary Research (Observation)</vt:lpstr>
      <vt:lpstr>Design (Use Case)</vt:lpstr>
      <vt:lpstr>ERD </vt:lpstr>
      <vt:lpstr>Interface design</vt:lpstr>
      <vt:lpstr>Implementation</vt:lpstr>
      <vt:lpstr>Testing</vt:lpstr>
      <vt:lpstr>UAT Results (1)</vt:lpstr>
      <vt:lpstr>UAT Results (2)</vt:lpstr>
      <vt:lpstr>UAT Results (3)</vt:lpstr>
      <vt:lpstr>Problems and Limitations</vt:lpstr>
      <vt:lpstr>Future Enhancement and Planning</vt:lpstr>
      <vt:lpstr>Conclusion</vt:lpstr>
      <vt:lpstr>Q &amp; 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Facebook Instant Article Generator in PHP &amp; JavaScript</dc:title>
  <dc:creator>James Au</dc:creator>
  <cp:lastModifiedBy>Dhason Padmakumar</cp:lastModifiedBy>
  <cp:revision>27</cp:revision>
  <dcterms:created xsi:type="dcterms:W3CDTF">2018-07-27T04:25:08Z</dcterms:created>
  <dcterms:modified xsi:type="dcterms:W3CDTF">2018-08-06T17:28:05Z</dcterms:modified>
</cp:coreProperties>
</file>